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74F001-14BA-417E-97FA-AF570A2DBDFF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1712E1F-781A-40CF-B1B0-079507FCCB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622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40C75-DDFE-4FA9-818D-A4F7BB02FB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75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69C1F-7E28-41AE-A9AA-711DBCFA48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3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E249C-EC1C-4993-BC39-0105909B2F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93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CF28-68E9-44E9-B2AC-E529A47AB4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48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12952A2E-D602-4417-9D8A-2A08E33D0D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302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861A9-1EDE-4FE4-8332-8215AA36CE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48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001A4-5D66-4730-ADD8-9295CF38B2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36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21E1D-EE48-4630-995C-67281969A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41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8CE7B-00FF-4126-82BB-BBEBAABCF7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30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3F597-3D8B-42A1-A27B-7F5ECCFC78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78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784DEF9A-7F34-4633-AE5D-A6BFA60959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18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fld id="{DC08F4F4-EEE8-4021-9A13-4E0B82AFB7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14" r:id="rId3"/>
    <p:sldLayoutId id="2147483707" r:id="rId4"/>
    <p:sldLayoutId id="2147483708" r:id="rId5"/>
    <p:sldLayoutId id="2147483709" r:id="rId6"/>
    <p:sldLayoutId id="2147483710" r:id="rId7"/>
    <p:sldLayoutId id="2147483715" r:id="rId8"/>
    <p:sldLayoutId id="2147483716" r:id="rId9"/>
    <p:sldLayoutId id="2147483711" r:id="rId10"/>
    <p:sldLayoutId id="214748371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How do I know which is which?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altLang="en-US" sz="4400" smtClean="0"/>
              <a:t>Primary vs. Secondary Sources</a:t>
            </a:r>
          </a:p>
        </p:txBody>
      </p:sp>
      <p:sp>
        <p:nvSpPr>
          <p:cNvPr id="717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Primary sources are evidence.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Historians are detectives.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Secondary sources are theories based on the evidence.</a:t>
            </a:r>
          </a:p>
        </p:txBody>
      </p:sp>
      <p:sp>
        <p:nvSpPr>
          <p:cNvPr id="1638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Give 10 detectives a crime scene, and they may come up with ten different theories of what happened there.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Take 10 historians to the same archeological site, and they may come up with 10 different theories of what happened there.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152400"/>
            <a:ext cx="514985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In this class, you are the historians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14600"/>
            <a:ext cx="2142744" cy="2895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14587"/>
            <a:ext cx="2667000" cy="3472132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72200" y="5886450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Arial" charset="0"/>
              </a:rPr>
              <a:t>How do you see it?</a:t>
            </a:r>
          </a:p>
        </p:txBody>
      </p:sp>
      <p:sp>
        <p:nvSpPr>
          <p:cNvPr id="1946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You will look at evidence and draw your own conclusions.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Here’s how you’ll do it: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</a:t>
            </a:r>
          </a:p>
          <a:p>
            <a:pPr eaLnBrk="1" hangingPunct="1"/>
            <a:r>
              <a:rPr lang="en-US" altLang="en-US" dirty="0" smtClean="0"/>
              <a:t>P</a:t>
            </a:r>
          </a:p>
          <a:p>
            <a:pPr eaLnBrk="1" hangingPunct="1"/>
            <a:r>
              <a:rPr lang="en-US" altLang="en-US" dirty="0" smtClean="0"/>
              <a:t>P</a:t>
            </a:r>
          </a:p>
          <a:p>
            <a:pPr eaLnBrk="1" hangingPunct="1"/>
            <a:r>
              <a:rPr lang="en-US" altLang="en-US" dirty="0" smtClean="0"/>
              <a:t>A</a:t>
            </a:r>
          </a:p>
          <a:p>
            <a:pPr eaLnBrk="1" hangingPunct="1"/>
            <a:r>
              <a:rPr lang="en-US" altLang="en-US" dirty="0" smtClean="0"/>
              <a:t>R</a:t>
            </a:r>
          </a:p>
          <a:p>
            <a:pPr eaLnBrk="1" hangingPunct="1"/>
            <a:r>
              <a:rPr lang="en-US" altLang="en-US" dirty="0" smtClean="0"/>
              <a:t>T</a:t>
            </a:r>
          </a:p>
          <a:p>
            <a:pPr eaLnBrk="1" hangingPunct="1"/>
            <a:r>
              <a:rPr lang="en-US" altLang="en-US" dirty="0" smtClean="0"/>
              <a:t>S</a:t>
            </a:r>
          </a:p>
        </p:txBody>
      </p:sp>
      <p:sp>
        <p:nvSpPr>
          <p:cNvPr id="2150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2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Author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Identify the author.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Who made/wrote this? Do we have any way of knowing?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90800" y="1676400"/>
            <a:ext cx="3962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Segoe Script" pitchFamily="34" charset="0"/>
              </a:rPr>
              <a:t>I will not sleep in class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Segoe Script" pitchFamily="34" charset="0"/>
              </a:rPr>
              <a:t>I will not sleep in class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Segoe Script" pitchFamily="34" charset="0"/>
              </a:rPr>
              <a:t>I will not sleep in class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Segoe Script" pitchFamily="34" charset="0"/>
              </a:rPr>
              <a:t>I will not sleep in class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Segoe Script" pitchFamily="34" charset="0"/>
              </a:rPr>
              <a:t>I </a:t>
            </a:r>
          </a:p>
        </p:txBody>
      </p:sp>
      <p:sp>
        <p:nvSpPr>
          <p:cNvPr id="2253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Place &amp; Time</a:t>
            </a:r>
          </a:p>
          <a:p>
            <a:pPr eaLnBrk="1" hangingPunct="1"/>
            <a:endParaRPr lang="en-US" altLang="en-US" sz="3600" smtClean="0"/>
          </a:p>
          <a:p>
            <a:pPr eaLnBrk="1" hangingPunct="1"/>
            <a:r>
              <a:rPr lang="en-US" altLang="en-US" sz="3600" smtClean="0"/>
              <a:t>Where was this made/written?</a:t>
            </a:r>
          </a:p>
          <a:p>
            <a:pPr eaLnBrk="1" hangingPunct="1"/>
            <a:endParaRPr lang="en-US" altLang="en-US" sz="3600" smtClean="0"/>
          </a:p>
          <a:p>
            <a:pPr eaLnBrk="1" hangingPunct="1"/>
            <a:r>
              <a:rPr lang="en-US" altLang="en-US" sz="3600" smtClean="0"/>
              <a:t>When was this made/written?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-152400"/>
            <a:ext cx="45815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Prior Knowledge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What did you know about this before looking at it?</a:t>
            </a:r>
          </a:p>
        </p:txBody>
      </p:sp>
      <p:sp>
        <p:nvSpPr>
          <p:cNvPr id="2458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9550"/>
            <a:ext cx="76200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/>
              <a:t>Audience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/>
              <a:t>Who was this made/written for?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/>
              <a:t>Is it trying to convince somebody of something?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/>
              <a:t>Can you trust it?</a:t>
            </a:r>
          </a:p>
        </p:txBody>
      </p:sp>
      <p:sp>
        <p:nvSpPr>
          <p:cNvPr id="2560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23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Primary Sources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a document or physical object that was written or created during the time under study.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These sources were present during an experience or time period and offer an inside view of a particular event.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3514725" cy="88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Reason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Why was it created?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To enforce laws?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To preach morals?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To Entertain?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4238625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The Main Idea</a:t>
            </a:r>
          </a:p>
          <a:p>
            <a:pPr eaLnBrk="1" hangingPunct="1"/>
            <a:endParaRPr lang="en-US" altLang="en-US" sz="3600" smtClean="0"/>
          </a:p>
          <a:p>
            <a:pPr eaLnBrk="1" hangingPunct="1"/>
            <a:r>
              <a:rPr lang="en-US" altLang="en-US" sz="3600" smtClean="0"/>
              <a:t>What is it about?</a:t>
            </a:r>
          </a:p>
          <a:p>
            <a:pPr eaLnBrk="1" hangingPunct="1"/>
            <a:endParaRPr lang="en-US" altLang="en-US" sz="3600" smtClean="0"/>
          </a:p>
          <a:p>
            <a:pPr eaLnBrk="1" hangingPunct="1"/>
            <a:r>
              <a:rPr lang="en-US" altLang="en-US" sz="3600" smtClean="0"/>
              <a:t>What happened here?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15" y="0"/>
            <a:ext cx="6617970" cy="685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743200" y="1143000"/>
            <a:ext cx="3276600" cy="193899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6000" b="1" dirty="0">
                <a:latin typeface="Bradley Hand ITC" panose="03070402050302030203" pitchFamily="66" charset="0"/>
              </a:rPr>
              <a:t>The Main Idea</a:t>
            </a:r>
          </a:p>
        </p:txBody>
      </p:sp>
      <p:sp>
        <p:nvSpPr>
          <p:cNvPr id="2765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Significance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Why is this important?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What does it tell us about the people it was written for? Their morals? How they lived? What they enjoyed?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4" y="0"/>
            <a:ext cx="4026553" cy="283368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2867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Let’s Do One Together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00200"/>
            <a:ext cx="4876800" cy="48768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62600" y="2895600"/>
            <a:ext cx="3124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Arial" charset="0"/>
              </a:rPr>
              <a:t>Ancient Egyptian Instrument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886200" y="3276600"/>
            <a:ext cx="1676400" cy="152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-152400"/>
            <a:ext cx="40862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Primary Sources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200" b="1" dirty="0"/>
              <a:t>ORIGINAL DOCUMENTS (excerpts or translations acceptable): Diaries, speeches, manuscripts, letters, interviews, news film footage, autobiographies, official records  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200" b="1" dirty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200" b="1" dirty="0"/>
              <a:t>CREATIVE WORKS: Poetry, drama, novels, music, art  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200" b="1" dirty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200" b="1" dirty="0"/>
              <a:t>RELICS OR ARTIFACTS: Pottery, furniture, clothing, buildings 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en-US" altLang="en-US" sz="3200" dirty="0"/>
          </a:p>
        </p:txBody>
      </p:sp>
      <p:sp>
        <p:nvSpPr>
          <p:cNvPr id="922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Primary Sources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200" i="1" dirty="0"/>
              <a:t>Diary of Anne Frank</a:t>
            </a:r>
            <a:r>
              <a:rPr lang="en-US" altLang="en-US" sz="3200" dirty="0"/>
              <a:t> - Experiences of a Jewish family during WWII 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200" dirty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200" dirty="0"/>
              <a:t>The U.S. Constitution – United States History 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200" dirty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200" dirty="0"/>
              <a:t>A journal article reporting NEW research or findings 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200" dirty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200" dirty="0"/>
              <a:t>Weavings and pottery - Native American history 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200" dirty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200" dirty="0"/>
              <a:t>Plato's </a:t>
            </a:r>
            <a:r>
              <a:rPr lang="en-US" altLang="en-US" sz="3200" i="1" dirty="0"/>
              <a:t>Republic</a:t>
            </a:r>
            <a:r>
              <a:rPr lang="en-US" altLang="en-US" sz="3200" dirty="0"/>
              <a:t> - Women in Ancient Greece  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3200" dirty="0"/>
          </a:p>
        </p:txBody>
      </p:sp>
      <p:sp>
        <p:nvSpPr>
          <p:cNvPr id="1024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0"/>
            <a:ext cx="4956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Secondary Sources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interprets and analyzes primary sources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600" dirty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These sources are one or more steps removed from the event.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600" dirty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Secondary sources may have pictures, quotes or graphics of primary sources in them. </a:t>
            </a:r>
          </a:p>
        </p:txBody>
      </p:sp>
      <p:sp>
        <p:nvSpPr>
          <p:cNvPr id="11269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Secondary Sources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sz="3600" smtClean="0"/>
          </a:p>
          <a:p>
            <a:pPr eaLnBrk="1" hangingPunct="1"/>
            <a:r>
              <a:rPr lang="en-US" altLang="en-US" sz="3600" smtClean="0"/>
              <a:t>PUBLICATIONS: Textbooks, magazine articles, histories, criticisms, commentaries, encyclopedias</a:t>
            </a:r>
            <a:r>
              <a:rPr lang="en-US" altLang="en-US" smtClean="0"/>
              <a:t> 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733800" cy="2436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Secondary Sources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Your textbook!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Wikipedia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i="1" dirty="0"/>
              <a:t>World War II in HD</a:t>
            </a:r>
            <a:r>
              <a:rPr lang="en-US" sz="2800" dirty="0"/>
              <a:t> (footage is primary, commentary is secondary)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A book about the hidden meanings in </a:t>
            </a:r>
            <a:r>
              <a:rPr lang="en-US" sz="2800" i="1" dirty="0"/>
              <a:t>The Diary of Anne Frank</a:t>
            </a:r>
            <a:endParaRPr lang="en-US" sz="28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en-US" alt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457200"/>
            <a:ext cx="2439987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0"/>
            <a:ext cx="5073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History, then?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History is…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Someone taking primary sources and playing detective</a:t>
            </a:r>
          </a:p>
        </p:txBody>
      </p:sp>
      <p:sp>
        <p:nvSpPr>
          <p:cNvPr id="1434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do detectives do?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Look at evidence and</a:t>
            </a:r>
          </a:p>
          <a:p>
            <a:pPr eaLnBrk="1" hangingPunct="1"/>
            <a:endParaRPr lang="en-US" altLang="en-US" sz="3600" smtClean="0"/>
          </a:p>
          <a:p>
            <a:pPr eaLnBrk="1" hangingPunct="1"/>
            <a:r>
              <a:rPr lang="en-US" altLang="en-US" sz="3600" smtClean="0"/>
              <a:t>Use it to tell a story of what probably happened.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810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342</TotalTime>
  <Words>565</Words>
  <Application>Microsoft Office PowerPoint</Application>
  <PresentationFormat>On-screen Show (4:3)</PresentationFormat>
  <Paragraphs>139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Equity</vt:lpstr>
      <vt:lpstr>Primary vs. Secondary Sources</vt:lpstr>
      <vt:lpstr>Primary Sources</vt:lpstr>
      <vt:lpstr>Primary Sources</vt:lpstr>
      <vt:lpstr>Primary Sources</vt:lpstr>
      <vt:lpstr>Secondary Sources</vt:lpstr>
      <vt:lpstr>Secondary Sources</vt:lpstr>
      <vt:lpstr>Secondary Sources</vt:lpstr>
      <vt:lpstr>What is History, then?</vt:lpstr>
      <vt:lpstr>What do detectives do?</vt:lpstr>
      <vt:lpstr>So</vt:lpstr>
      <vt:lpstr>PowerPoint Presentation</vt:lpstr>
      <vt:lpstr>PowerPoint Presentation</vt:lpstr>
      <vt:lpstr>PowerPoint Presentation</vt:lpstr>
      <vt:lpstr>PowerPoint Presentation</vt:lpstr>
      <vt:lpstr>Here’s how you’ll do it:</vt:lpstr>
      <vt:lpstr>A</vt:lpstr>
      <vt:lpstr>P</vt:lpstr>
      <vt:lpstr>P</vt:lpstr>
      <vt:lpstr>A</vt:lpstr>
      <vt:lpstr>R</vt:lpstr>
      <vt:lpstr>T</vt:lpstr>
      <vt:lpstr>S</vt:lpstr>
      <vt:lpstr>Let’s Do One Together</vt:lpstr>
    </vt:vector>
  </TitlesOfParts>
  <Company>ccss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leah.cleary</dc:creator>
  <cp:lastModifiedBy>Alison Mc Lin</cp:lastModifiedBy>
  <cp:revision>98</cp:revision>
  <dcterms:created xsi:type="dcterms:W3CDTF">2007-08-08T20:21:01Z</dcterms:created>
  <dcterms:modified xsi:type="dcterms:W3CDTF">2018-05-18T17:33:53Z</dcterms:modified>
</cp:coreProperties>
</file>